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5" r:id="rId4"/>
    <p:sldId id="276" r:id="rId5"/>
    <p:sldId id="266" r:id="rId6"/>
    <p:sldId id="273" r:id="rId7"/>
    <p:sldId id="275" r:id="rId8"/>
    <p:sldId id="268" r:id="rId9"/>
    <p:sldId id="274" r:id="rId10"/>
    <p:sldId id="269" r:id="rId11"/>
    <p:sldId id="270" r:id="rId12"/>
    <p:sldId id="271" r:id="rId1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282"/>
      </p:cViewPr>
      <p:guideLst>
        <p:guide orient="horz" pos="204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52A30-494C-4B6F-9EE2-AB2DDF420A71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3CB8E-8D9C-4280-B83A-EA4276934C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05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E559-E8D1-4553-B352-479790D9D931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D0C3-35DC-4142-937B-2751BBFD18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17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37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57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17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3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1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67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4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76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52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82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39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3D62-7871-43E0-8DD4-A0D32ECD50C4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4843-410A-41D2-856C-3F1857A644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54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alicja.lamperska@put.poznan.pl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anna.martynow@put.poznan.p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uala.mederski@put.poznan.pl" TargetMode="External"/><Relationship Id="rId5" Type="http://schemas.openxmlformats.org/officeDocument/2006/relationships/hyperlink" Target="mailto:izabela.cichocka@put.poznan.pl" TargetMode="External"/><Relationship Id="rId4" Type="http://schemas.openxmlformats.org/officeDocument/2006/relationships/hyperlink" Target="mailto:beata.osuch@put.poznan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www.facebook.com/cjikput" TargetMode="External"/><Relationship Id="rId4" Type="http://schemas.openxmlformats.org/officeDocument/2006/relationships/hyperlink" Target="http://www.clc.put.poznan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piotr.halt@put.poznan.pl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malgorzata.baczynska@put.poznan.p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arbara.sawicka@put.poznan.pl" TargetMode="External"/><Relationship Id="rId5" Type="http://schemas.openxmlformats.org/officeDocument/2006/relationships/hyperlink" Target="http://www.clc.put.poznan.pl/" TargetMode="External"/><Relationship Id="rId4" Type="http://schemas.openxmlformats.org/officeDocument/2006/relationships/hyperlink" Target="mailto:office_clc@put.poznan.p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lc.put.poznan.p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522853" y="1847181"/>
            <a:ext cx="3503210" cy="3035300"/>
            <a:chOff x="1578999" y="1911350"/>
            <a:chExt cx="3503210" cy="3035300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7472141-7C1E-0A4E-BAD0-6B0F230FF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78999" y="1911350"/>
              <a:ext cx="3035300" cy="30353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E9CA31AA-2638-0B42-8AF2-A0319A3EAE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82209" y="1984375"/>
              <a:ext cx="0" cy="2962275"/>
            </a:xfrm>
            <a:prstGeom prst="line">
              <a:avLst/>
            </a:prstGeom>
            <a:ln w="50800">
              <a:solidFill>
                <a:srgbClr val="0062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ole tekstowe 10"/>
          <p:cNvSpPr txBox="1"/>
          <p:nvPr/>
        </p:nvSpPr>
        <p:spPr>
          <a:xfrm>
            <a:off x="5105554" y="1288011"/>
            <a:ext cx="6985603" cy="502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algn="ctr">
              <a:lnSpc>
                <a:spcPct val="200000"/>
              </a:lnSpc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</a:p>
          <a:p>
            <a:pPr algn="ctr">
              <a:lnSpc>
                <a:spcPct val="200000"/>
              </a:lnSpc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dla studentów</a:t>
            </a:r>
          </a:p>
          <a:p>
            <a:pPr algn="ctr">
              <a:lnSpc>
                <a:spcPct val="200000"/>
              </a:lnSpc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Wydziału Informatyki i Telekomunikacji</a:t>
            </a:r>
          </a:p>
          <a:p>
            <a:pPr algn="ctr">
              <a:lnSpc>
                <a:spcPct val="200000"/>
              </a:lnSpc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studia niestacjonarne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7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4501" y="1292898"/>
            <a:ext cx="10923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9. Dodatkowa oferta działalności CJK dla studentów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   i pracowników akademickich</a:t>
            </a:r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3862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Kursy z języków obcych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angielski, francuski niemiecki, chiński, itd. </a:t>
            </a: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Kontakt: mgr Beata Osuch,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beata.osuch@put.poznan.pl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Kursy z zakresu kompetencji miękkich (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Soft-Skills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Kontakt: mgr Izabela Cichocka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izabela.cichocka@put.poznan.pl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Pisanie akademickie</a:t>
            </a: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Kontakt: mgr </a:t>
            </a:r>
            <a:r>
              <a:rPr lang="pl-P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Nuala</a:t>
            </a:r>
            <a:r>
              <a:rPr lang="pl-P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Mederski</a:t>
            </a:r>
            <a:r>
              <a:rPr lang="pl-P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nuala.mederski@put.poznan.pl</a:t>
            </a:r>
            <a:r>
              <a:rPr lang="pl-P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Usługi tłumaczeniowe</a:t>
            </a: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Kontakt: mgr Anna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Martynow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anna.martynow@put.poznan.pl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Egzaminy certyfikowane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(ACERT,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Linguaskill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LCCI and Goethe-Test PRO)</a:t>
            </a:r>
          </a:p>
          <a:p>
            <a:pPr lvl="1">
              <a:spcBef>
                <a:spcPts val="600"/>
              </a:spcBef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Kontakt: mgr Alicja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Lamperska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alicja.lamperska@put.poznan.pl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18" y="1827901"/>
            <a:ext cx="2365182" cy="4870373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8172" y="1304681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10. Dodatkowa działalność CJK dla studentów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Ogólnopolska Olimpiada Języka Angielskiego dla Wyższych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Szkół Technicznych: I etap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19.01.2024 r.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Konkursy i quizy językowe (cały rok). 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Dzień Języków Obcych (maj).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for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(27.11-1.12.2023).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(wrzesień &amp; luty).</a:t>
            </a:r>
          </a:p>
          <a:p>
            <a:pPr>
              <a:lnSpc>
                <a:spcPct val="150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iedziba CJK PP…"/>
          <p:cNvSpPr txBox="1"/>
          <p:nvPr/>
        </p:nvSpPr>
        <p:spPr>
          <a:xfrm>
            <a:off x="511200" y="1555703"/>
            <a:ext cx="11054100" cy="251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5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Zapraszamy na naszą stronę </a:t>
            </a:r>
            <a:r>
              <a:rPr lang="pl-PL"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www.clc.put.poznan.pl</a:t>
            </a:r>
          </a:p>
          <a:p>
            <a:pPr algn="ctr">
              <a:lnSpc>
                <a:spcPct val="15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Polub nas na Facebook </a:t>
            </a:r>
            <a:r>
              <a:rPr lang="pl-PL"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https://www.facebook.com/cjikput</a:t>
            </a:r>
            <a:endParaRPr lang="pl-PL" sz="28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800" b="1" dirty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Zapraszamy do CJK !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r="9469"/>
          <a:stretch/>
        </p:blipFill>
        <p:spPr>
          <a:xfrm>
            <a:off x="4550980" y="3518488"/>
            <a:ext cx="4135133" cy="3339512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10267" r="8352" b="1610"/>
          <a:stretch/>
        </p:blipFill>
        <p:spPr>
          <a:xfrm>
            <a:off x="8567810" y="2850756"/>
            <a:ext cx="3331239" cy="4007244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6" y="3626175"/>
            <a:ext cx="4705026" cy="3124137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2568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243" y="2006536"/>
            <a:ext cx="4840644" cy="3834716"/>
          </a:xfrm>
          <a:prstGeom prst="rect">
            <a:avLst/>
          </a:prstGeom>
        </p:spPr>
      </p:pic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2664" y="1254120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Siedziba CJK</a:t>
            </a:r>
            <a:endParaRPr lang="pl-PL" sz="2800" b="1" dirty="0"/>
          </a:p>
        </p:txBody>
      </p:sp>
      <p:sp>
        <p:nvSpPr>
          <p:cNvPr id="3" name="Prostokąt 2"/>
          <p:cNvSpPr/>
          <p:nvPr/>
        </p:nvSpPr>
        <p:spPr>
          <a:xfrm>
            <a:off x="612664" y="2446566"/>
            <a:ext cx="644109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Poznań, ul. Piotrowo 3A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III piętro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Budynek Wydziału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Automatyki, Robotyki i Elektrotechniki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(bez zegara) 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3699164" y="2843519"/>
            <a:ext cx="4374424" cy="123086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39268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Władze CJK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Dyrektor:  dr Liliana Szczuka-Dorna, prof. PP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Zastępca dyrektora ds. studiów stacjonarnych: dr Barbara Sawicka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Zastępca dyrektora ds. studiów niestacjonarnych: mgr Małgorzata Bączyńska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Kierownicy zespołów: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mgr Kinga Komorowska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mgr Karol Matysiak</a:t>
            </a:r>
          </a:p>
        </p:txBody>
      </p:sp>
    </p:spTree>
    <p:extLst>
      <p:ext uri="{BB962C8B-B14F-4D97-AF65-F5344CB8AC3E}">
        <p14:creationId xmlns:p14="http://schemas.microsoft.com/office/powerpoint/2010/main" val="41002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39268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3. Kontakt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05462" y="1976832"/>
            <a:ext cx="11054100" cy="4305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1. Sekretariat dla studentów:</a:t>
            </a: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pok. 321, tel. +48 (61) 665 2597 </a:t>
            </a: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office_clc@put.poznan.pl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Czynny od poniedziałku do piątku w godz. 10.00 - 14.00</a:t>
            </a: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www.clc.put.poznan.pl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2. Sprawy szczególne:</a:t>
            </a:r>
          </a:p>
          <a:p>
            <a:pPr marL="342900" indent="-34290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plan/zajęcia: dr Barbara Sawicka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barbara.sawicka@put.poznan.pl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USOS: mgr Małgorzata Bączyńska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malgorzata.baczynska@put.poznan.pl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	     mgr inż.  Piotr Halt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piotr.halt@put.poznan.pl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58685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4. Oferta dydaktyczna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833232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stopień studiów – Lektorat z języka angielskiego specjalistycznego dla danego kierunku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II stopień studiów – Lektorat z języka angielskiego specjalistycznego dla danego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kierunku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746" y="2888156"/>
            <a:ext cx="3622244" cy="37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58685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5. Lektorat z języka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obcego specjalistycznego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752954" y="1922486"/>
            <a:ext cx="11221595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stopień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studiów: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Telekomunikacja - 120h, sem.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4-7 + E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Informatyka - 108h, sem.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1-4 + E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Egzamin (pisemny i ustny) po zakończeniu lektoratu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stopień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studiów: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Telekomunikacja - 30h, sem.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+ Z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Informatyka - 60h, sem. 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1-3 + Z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0777" y="1258685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6. Egzamin ACERT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848570" y="1931867"/>
            <a:ext cx="6217248" cy="447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Egzamin standaryzowany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Certyfikowany przez uczelnie zrzeszone w Stowarzyszeniu Akademickich Ośrodków Nauczania Języków Obcych SERMO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Uznawany przez liczne szkoły wyższe w Polsce </a:t>
            </a:r>
            <a:b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i w Europie zrzeszone w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Confederation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of Language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 CercleS oraz Network of University Language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Testers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NULTE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 ramach lektoratu na poziomie B2 lub C1 lub komercyjnie (A1–C1)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118" y="1045452"/>
            <a:ext cx="382480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8172" y="1304681"/>
            <a:ext cx="1092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7. Lektorat z języka obcego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Zapisy na lektorat poprzez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eRekrutacja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PP.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Przydział do grup zgodnie z poziomem biegłości językowej.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Informacja o przydziale do grup znajduje się w systemie USOS.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Plan zajęć dostępny także na stronie CJK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www.clc.put.poznan.pl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45" y="343136"/>
            <a:ext cx="2174904" cy="681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343136"/>
            <a:ext cx="3853496" cy="8114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31E168-DB30-DA40-8833-942E0E5F4D8D}"/>
              </a:ext>
            </a:extLst>
          </p:cNvPr>
          <p:cNvSpPr txBox="1"/>
          <p:nvPr/>
        </p:nvSpPr>
        <p:spPr>
          <a:xfrm>
            <a:off x="4985403" y="352792"/>
            <a:ext cx="4537495" cy="792163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dydaktyczne </a:t>
            </a:r>
          </a:p>
          <a:p>
            <a:pPr lvl="0" algn="r">
              <a:defRPr/>
            </a:pPr>
            <a:r>
              <a:rPr lang="pl-PL" sz="1200" kern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Języków i Komunikacji (CJK)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62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7EAE28-784B-D940-B250-CDCE7A4EE06E}"/>
              </a:ext>
            </a:extLst>
          </p:cNvPr>
          <p:cNvCxnSpPr>
            <a:cxnSpLocks/>
          </p:cNvCxnSpPr>
          <p:nvPr/>
        </p:nvCxnSpPr>
        <p:spPr>
          <a:xfrm flipH="1">
            <a:off x="9623521" y="335472"/>
            <a:ext cx="1" cy="790066"/>
          </a:xfrm>
          <a:prstGeom prst="line">
            <a:avLst/>
          </a:prstGeom>
          <a:noFill/>
          <a:ln w="25400" cap="flat" cmpd="sng" algn="ctr">
            <a:solidFill>
              <a:srgbClr val="006288"/>
            </a:solidFill>
            <a:prstDash val="solid"/>
            <a:miter lim="800000"/>
          </a:ln>
          <a:effectLst/>
        </p:spPr>
      </p:cxnSp>
      <p:sp>
        <p:nvSpPr>
          <p:cNvPr id="11" name="Siedziba CJK PP…"/>
          <p:cNvSpPr txBox="1"/>
          <p:nvPr/>
        </p:nvSpPr>
        <p:spPr>
          <a:xfrm>
            <a:off x="1004551" y="2612687"/>
            <a:ext cx="51999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8172" y="1304681"/>
            <a:ext cx="9135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8. Lektorat z języka obcego – osoby odpowiedzialne </a:t>
            </a: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   za przedmiot</a:t>
            </a:r>
            <a:endParaRPr lang="pl-PL" sz="2800" b="1" dirty="0"/>
          </a:p>
        </p:txBody>
      </p:sp>
      <p:sp>
        <p:nvSpPr>
          <p:cNvPr id="9" name="Siedziba CJK PP…"/>
          <p:cNvSpPr txBox="1"/>
          <p:nvPr/>
        </p:nvSpPr>
        <p:spPr>
          <a:xfrm>
            <a:off x="677454" y="2237347"/>
            <a:ext cx="11054100" cy="168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EiT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oraz Teleinformatyka – mgr Elżbieta Jeziorek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Informatyka oraz SI – mgr Łukasz Woźniakowski</a:t>
            </a:r>
          </a:p>
          <a:p>
            <a:pPr>
              <a:lnSpc>
                <a:spcPct val="150000"/>
              </a:lnSpc>
              <a:buSzPct val="100000"/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621</Words>
  <Application>Microsoft Office PowerPoint</Application>
  <PresentationFormat>Panoramiczny</PresentationFormat>
  <Paragraphs>101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ZEBRANIE PLENARNE 29.06.2021</dc:title>
  <dc:creator>Katarzyna Jesse</dc:creator>
  <cp:lastModifiedBy>Barbara Sawicka</cp:lastModifiedBy>
  <cp:revision>143</cp:revision>
  <cp:lastPrinted>2023-09-18T07:50:25Z</cp:lastPrinted>
  <dcterms:created xsi:type="dcterms:W3CDTF">2021-06-23T12:40:56Z</dcterms:created>
  <dcterms:modified xsi:type="dcterms:W3CDTF">2023-09-27T12:55:21Z</dcterms:modified>
</cp:coreProperties>
</file>